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Văn bản Tiêu đề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12" name="Nội dung mức một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13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21" name="Nội dung mức một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22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Văn bản Tiêu đề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30" name="Nội dung mức một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31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39" name="Nội dung mức một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0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48" name="Nội dung mức một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Văn bản Tiêu đề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Văn bản Tiêu đề</a:t>
            </a:r>
          </a:p>
        </p:txBody>
      </p:sp>
      <p:sp>
        <p:nvSpPr>
          <p:cNvPr id="58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Văn bản Tiêu đề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73" name="Nội dung mức một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Văn bản Tiêu đề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Văn bản Tiêu đề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Nội dung mức một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85" name="Số Trang chiế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ăn bản Tiêu đề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Văn bản Tiêu đề</a:t>
            </a:r>
          </a:p>
        </p:txBody>
      </p:sp>
      <p:sp>
        <p:nvSpPr>
          <p:cNvPr id="3" name="Nội dung mức một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Nội dung mức một</a:t>
            </a:r>
          </a:p>
          <a:p>
            <a:pPr lvl="1"/>
            <a:r>
              <a:t>Nội dung mức hai</a:t>
            </a:r>
          </a:p>
          <a:p>
            <a:pPr lvl="2"/>
            <a:r>
              <a:t>Nội dung mức ba</a:t>
            </a:r>
          </a:p>
          <a:p>
            <a:pPr lvl="3"/>
            <a:r>
              <a:t>Nội dung mức bốn</a:t>
            </a:r>
          </a:p>
          <a:p>
            <a:pPr lvl="4"/>
            <a:r>
              <a:t>Nội dung mức năm</a:t>
            </a:r>
          </a:p>
        </p:txBody>
      </p:sp>
      <p:sp>
        <p:nvSpPr>
          <p:cNvPr id="4" name="Số Trang chiếu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9123" t="5670" r="0" b="0"/>
          <a:stretch>
            <a:fillRect/>
          </a:stretch>
        </p:blipFill>
        <p:spPr>
          <a:xfrm>
            <a:off x="-1" y="0"/>
            <a:ext cx="7928369" cy="102870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TextBox 3"/>
          <p:cNvSpPr txBox="1"/>
          <p:nvPr/>
        </p:nvSpPr>
        <p:spPr>
          <a:xfrm>
            <a:off x="8158899" y="1133475"/>
            <a:ext cx="9661506" cy="2930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11500"/>
              </a:lnSpc>
              <a:defRPr sz="105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HOHUTA</a:t>
            </a:r>
          </a:p>
          <a:p>
            <a:pPr algn="ctr">
              <a:lnSpc>
                <a:spcPts val="11500"/>
              </a:lnSpc>
              <a:defRPr sz="10500">
                <a:solidFill>
                  <a:srgbClr val="FFFFFF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r>
              <a:t>COFFEE SHOP</a:t>
            </a:r>
          </a:p>
        </p:txBody>
      </p:sp>
      <p:sp>
        <p:nvSpPr>
          <p:cNvPr id="96" name="TextBox 4"/>
          <p:cNvSpPr txBox="1"/>
          <p:nvPr/>
        </p:nvSpPr>
        <p:spPr>
          <a:xfrm>
            <a:off x="10553900" y="6268813"/>
            <a:ext cx="4469430" cy="3142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6100"/>
              </a:lnSpc>
              <a:defRPr sz="4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Group members</a:t>
            </a:r>
          </a:p>
          <a:p>
            <a:pPr algn="ctr">
              <a:lnSpc>
                <a:spcPts val="4700"/>
              </a:lnSpc>
            </a:pP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Dang Van Gia Huy</a:t>
            </a: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Ngo Duc Tai</a:t>
            </a:r>
          </a:p>
          <a:p>
            <a: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r>
              <a:t>Hoang Van Hoan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2541" y="2301958"/>
            <a:ext cx="11130145" cy="69563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4824" y="4043619"/>
            <a:ext cx="5250771" cy="521468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extBox 4"/>
          <p:cNvSpPr txBox="1"/>
          <p:nvPr/>
        </p:nvSpPr>
        <p:spPr>
          <a:xfrm>
            <a:off x="-191921" y="457200"/>
            <a:ext cx="18479922" cy="10149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400"/>
              </a:lnSpc>
              <a:defRPr b="1" sz="6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website we use to host and create database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wipe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2" descr="Picture 2"/>
          <p:cNvPicPr>
            <a:picLocks noChangeAspect="1"/>
          </p:cNvPicPr>
          <p:nvPr/>
        </p:nvPicPr>
        <p:blipFill>
          <a:blip r:embed="rId2">
            <a:alphaModFix amt="15000"/>
            <a:extLst/>
          </a:blip>
          <a:srcRect l="0" t="0" r="898" b="40862"/>
          <a:stretch>
            <a:fillRect/>
          </a:stretch>
        </p:blipFill>
        <p:spPr>
          <a:xfrm>
            <a:off x="0" y="-1"/>
            <a:ext cx="18475835" cy="109650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1" name="Group 3"/>
          <p:cNvGrpSpPr/>
          <p:nvPr/>
        </p:nvGrpSpPr>
        <p:grpSpPr>
          <a:xfrm>
            <a:off x="4970450" y="3992728"/>
            <a:ext cx="8347100" cy="1931588"/>
            <a:chOff x="0" y="0"/>
            <a:chExt cx="8347099" cy="1931586"/>
          </a:xfrm>
        </p:grpSpPr>
        <p:sp>
          <p:nvSpPr>
            <p:cNvPr id="169" name="AutoShape 4"/>
            <p:cNvSpPr/>
            <p:nvPr/>
          </p:nvSpPr>
          <p:spPr>
            <a:xfrm rot="16200000">
              <a:off x="4189973" y="-290965"/>
              <a:ext cx="12701" cy="4432404"/>
            </a:xfrm>
            <a:prstGeom prst="rect">
              <a:avLst/>
            </a:prstGeom>
            <a:solidFill>
              <a:srgbClr val="F5F5E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0" name="TextBox 5"/>
            <p:cNvSpPr txBox="1"/>
            <p:nvPr/>
          </p:nvSpPr>
          <p:spPr>
            <a:xfrm>
              <a:off x="0" y="0"/>
              <a:ext cx="8347100" cy="13716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10000"/>
                </a:lnSpc>
                <a:defRPr sz="9900">
                  <a:solidFill>
                    <a:srgbClr val="F5F5EF"/>
                  </a:solidFill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Thank you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2000">
        <p15:prstTrans prst="pageCurlDouble"/>
      </p:transition>
    </mc:Choice>
    <mc:Choice xmlns:p14="http://schemas.microsoft.com/office/powerpoint/2010/main" Requires="p14">
      <p:transition spd="slow" advClick="1" p14:dur="2000">
        <p14:prism dir="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1050" t="31619" r="0" b="30325"/>
          <a:stretch>
            <a:fillRect/>
          </a:stretch>
        </p:blipFill>
        <p:spPr>
          <a:xfrm>
            <a:off x="-1" y="5542341"/>
            <a:ext cx="8224838" cy="4744659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extBox 3"/>
          <p:cNvSpPr txBox="1"/>
          <p:nvPr/>
        </p:nvSpPr>
        <p:spPr>
          <a:xfrm>
            <a:off x="416633" y="1681896"/>
            <a:ext cx="7808205" cy="2062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000"/>
              </a:lnSpc>
              <a:defRPr sz="8000">
                <a:solidFill>
                  <a:srgbClr val="3E444B"/>
                </a:solidFill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Something about our website</a:t>
            </a:r>
          </a:p>
        </p:txBody>
      </p:sp>
      <p:grpSp>
        <p:nvGrpSpPr>
          <p:cNvPr id="102" name="Group 4"/>
          <p:cNvGrpSpPr/>
          <p:nvPr/>
        </p:nvGrpSpPr>
        <p:grpSpPr>
          <a:xfrm>
            <a:off x="9143999" y="1020757"/>
            <a:ext cx="8030200" cy="1122471"/>
            <a:chOff x="0" y="0"/>
            <a:chExt cx="8030198" cy="1122470"/>
          </a:xfrm>
        </p:grpSpPr>
        <p:sp>
          <p:nvSpPr>
            <p:cNvPr id="100" name="TextBox 5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Name of our website</a:t>
              </a:r>
            </a:p>
          </p:txBody>
        </p:sp>
        <p:sp>
          <p:nvSpPr>
            <p:cNvPr id="101" name="TextBox 6"/>
            <p:cNvSpPr txBox="1"/>
            <p:nvPr/>
          </p:nvSpPr>
          <p:spPr>
            <a:xfrm>
              <a:off x="0" y="680770"/>
              <a:ext cx="8030199" cy="441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HoHuTa Coffee Shop</a:t>
              </a:r>
            </a:p>
          </p:txBody>
        </p:sp>
      </p:grpSp>
      <p:grpSp>
        <p:nvGrpSpPr>
          <p:cNvPr id="105" name="Group 7"/>
          <p:cNvGrpSpPr/>
          <p:nvPr/>
        </p:nvGrpSpPr>
        <p:grpSpPr>
          <a:xfrm>
            <a:off x="9143999" y="2883631"/>
            <a:ext cx="8030200" cy="1087962"/>
            <a:chOff x="0" y="0"/>
            <a:chExt cx="8030198" cy="1087960"/>
          </a:xfrm>
        </p:grpSpPr>
        <p:sp>
          <p:nvSpPr>
            <p:cNvPr id="103" name="TextBox 8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Domain</a:t>
              </a:r>
            </a:p>
          </p:txBody>
        </p:sp>
        <p:sp>
          <p:nvSpPr>
            <p:cNvPr id="104" name="TextBox 9"/>
            <p:cNvSpPr txBox="1"/>
            <p:nvPr/>
          </p:nvSpPr>
          <p:spPr>
            <a:xfrm>
              <a:off x="0" y="646261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http://hohutacoffeeshop.atwebpages.com</a:t>
              </a:r>
            </a:p>
          </p:txBody>
        </p:sp>
      </p:grpSp>
      <p:grpSp>
        <p:nvGrpSpPr>
          <p:cNvPr id="108" name="Group 10"/>
          <p:cNvGrpSpPr/>
          <p:nvPr/>
        </p:nvGrpSpPr>
        <p:grpSpPr>
          <a:xfrm>
            <a:off x="9058898" y="4779166"/>
            <a:ext cx="8030199" cy="1147746"/>
            <a:chOff x="0" y="0"/>
            <a:chExt cx="8030198" cy="1147744"/>
          </a:xfrm>
        </p:grpSpPr>
        <p:sp>
          <p:nvSpPr>
            <p:cNvPr id="106" name="TextBox 11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Content</a:t>
              </a:r>
            </a:p>
          </p:txBody>
        </p:sp>
        <p:sp>
          <p:nvSpPr>
            <p:cNvPr id="107" name="TextBox 12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About the coffee shop website</a:t>
              </a:r>
            </a:p>
          </p:txBody>
        </p:sp>
      </p:grpSp>
      <p:grpSp>
        <p:nvGrpSpPr>
          <p:cNvPr id="111" name="Group 13"/>
          <p:cNvGrpSpPr/>
          <p:nvPr/>
        </p:nvGrpSpPr>
        <p:grpSpPr>
          <a:xfrm>
            <a:off x="9058898" y="6555247"/>
            <a:ext cx="8030199" cy="1147745"/>
            <a:chOff x="0" y="0"/>
            <a:chExt cx="8030198" cy="1147744"/>
          </a:xfrm>
        </p:grpSpPr>
        <p:sp>
          <p:nvSpPr>
            <p:cNvPr id="109" name="TextBox 14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Programming language</a:t>
              </a:r>
            </a:p>
          </p:txBody>
        </p:sp>
        <p:sp>
          <p:nvSpPr>
            <p:cNvPr id="110" name="TextBox 15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HTML, Java Script, PHP,CSS, Bootstrap, jQuery, ...</a:t>
              </a:r>
            </a:p>
          </p:txBody>
        </p:sp>
      </p:grpSp>
      <p:grpSp>
        <p:nvGrpSpPr>
          <p:cNvPr id="114" name="Group 16"/>
          <p:cNvGrpSpPr/>
          <p:nvPr/>
        </p:nvGrpSpPr>
        <p:grpSpPr>
          <a:xfrm>
            <a:off x="9058898" y="8505503"/>
            <a:ext cx="8030199" cy="1147746"/>
            <a:chOff x="0" y="0"/>
            <a:chExt cx="8030198" cy="1147744"/>
          </a:xfrm>
        </p:grpSpPr>
        <p:sp>
          <p:nvSpPr>
            <p:cNvPr id="112" name="TextBox 17"/>
            <p:cNvSpPr txBox="1"/>
            <p:nvPr/>
          </p:nvSpPr>
          <p:spPr>
            <a:xfrm>
              <a:off x="0" y="0"/>
              <a:ext cx="8030199" cy="453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3000">
                  <a:solidFill>
                    <a:srgbClr val="353333"/>
                  </a:solidFill>
                  <a:latin typeface="Nunito Sans Bold"/>
                  <a:ea typeface="Nunito Sans Bold"/>
                  <a:cs typeface="Nunito Sans Bold"/>
                  <a:sym typeface="Nunito Sans Bold"/>
                </a:defRPr>
              </a:lvl1pPr>
            </a:lstStyle>
            <a:p>
              <a:pPr/>
              <a:r>
                <a:t>Hosting and Database Manager Website</a:t>
              </a:r>
            </a:p>
          </p:txBody>
        </p:sp>
        <p:sp>
          <p:nvSpPr>
            <p:cNvPr id="113" name="TextBox 18"/>
            <p:cNvSpPr txBox="1"/>
            <p:nvPr/>
          </p:nvSpPr>
          <p:spPr>
            <a:xfrm>
              <a:off x="0" y="706045"/>
              <a:ext cx="8030199" cy="441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3600"/>
                </a:lnSpc>
                <a:defRPr sz="2600">
                  <a:solidFill>
                    <a:srgbClr val="353333"/>
                  </a:solidFill>
                  <a:latin typeface="Nunito Sans Regular"/>
                  <a:ea typeface="Nunito Sans Regular"/>
                  <a:cs typeface="Nunito Sans Regular"/>
                  <a:sym typeface="Nunito Sans Regular"/>
                </a:defRPr>
              </a:lvl1pPr>
            </a:lstStyle>
            <a:p>
              <a:pPr/>
              <a:r>
                <a:t>https://www.awardspace.com/</a:t>
              </a:r>
            </a:p>
          </p:txBody>
        </p:sp>
      </p:grpSp>
      <p:sp>
        <p:nvSpPr>
          <p:cNvPr id="115" name="AutoShape 19"/>
          <p:cNvSpPr/>
          <p:nvPr/>
        </p:nvSpPr>
        <p:spPr>
          <a:xfrm flipH="1" flipV="1">
            <a:off x="9058898" y="2501522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6" name="AutoShape 20"/>
          <p:cNvSpPr/>
          <p:nvPr/>
        </p:nvSpPr>
        <p:spPr>
          <a:xfrm flipH="1" flipV="1">
            <a:off x="9058898" y="4525641"/>
            <a:ext cx="8115301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7" name="AutoShape 21"/>
          <p:cNvSpPr/>
          <p:nvPr/>
        </p:nvSpPr>
        <p:spPr>
          <a:xfrm flipH="1" flipV="1">
            <a:off x="9101448" y="6205507"/>
            <a:ext cx="8115302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8" name="AutoShape 22"/>
          <p:cNvSpPr/>
          <p:nvPr/>
        </p:nvSpPr>
        <p:spPr>
          <a:xfrm flipH="1" flipV="1">
            <a:off x="9101448" y="8070037"/>
            <a:ext cx="8115302" cy="1"/>
          </a:xfrm>
          <a:prstGeom prst="line">
            <a:avLst/>
          </a:prstGeom>
          <a:ln w="19050" cap="rnd">
            <a:solidFill>
              <a:srgbClr val="9FA4AD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E444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8567" y="2428514"/>
            <a:ext cx="14810865" cy="5044206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TextBox 3"/>
          <p:cNvSpPr txBox="1"/>
          <p:nvPr/>
        </p:nvSpPr>
        <p:spPr>
          <a:xfrm>
            <a:off x="3268762" y="565150"/>
            <a:ext cx="11930869" cy="1046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8000"/>
              </a:lnSpc>
              <a:defRPr sz="8000">
                <a:solidFill>
                  <a:srgbClr val="FFFFFF"/>
                </a:solidFill>
                <a:latin typeface="Nunito Sans Bold"/>
                <a:ea typeface="Nunito Sans Bold"/>
                <a:cs typeface="Nunito Sans Bold"/>
                <a:sym typeface="Nunito Sans Bold"/>
              </a:defRPr>
            </a:lvl1pPr>
          </a:lstStyle>
          <a:p>
            <a:pPr/>
            <a:r>
              <a:t>Our material for all pages</a:t>
            </a:r>
          </a:p>
        </p:txBody>
      </p:sp>
      <p:sp>
        <p:nvSpPr>
          <p:cNvPr id="122" name="TextBox 4"/>
          <p:cNvSpPr txBox="1"/>
          <p:nvPr/>
        </p:nvSpPr>
        <p:spPr>
          <a:xfrm>
            <a:off x="6667899" y="1731649"/>
            <a:ext cx="5132595" cy="576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4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/>
            <a:r>
              <a:t>Thumbnail + navbar</a:t>
            </a:r>
          </a:p>
        </p:txBody>
      </p:sp>
      <p:sp>
        <p:nvSpPr>
          <p:cNvPr id="123" name="TextBox 5"/>
          <p:cNvSpPr txBox="1"/>
          <p:nvPr/>
        </p:nvSpPr>
        <p:spPr>
          <a:xfrm>
            <a:off x="8419524" y="7888653"/>
            <a:ext cx="1629345" cy="576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400">
                <a:solidFill>
                  <a:srgbClr val="FFFFFF"/>
                </a:solidFill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Footer</a:t>
            </a:r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rcRect l="17117" t="0" r="17117" b="0"/>
          <a:stretch>
            <a:fillRect/>
          </a:stretch>
        </p:blipFill>
        <p:spPr>
          <a:xfrm>
            <a:off x="1846478" y="8881412"/>
            <a:ext cx="14595042" cy="6531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circl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0" t="2144" r="0" b="2144"/>
          <a:stretch>
            <a:fillRect/>
          </a:stretch>
        </p:blipFill>
        <p:spPr>
          <a:xfrm>
            <a:off x="6228732" y="147282"/>
            <a:ext cx="11416326" cy="682913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0" name="Group 3"/>
          <p:cNvGrpSpPr/>
          <p:nvPr/>
        </p:nvGrpSpPr>
        <p:grpSpPr>
          <a:xfrm>
            <a:off x="346974" y="5758159"/>
            <a:ext cx="9104774" cy="2225366"/>
            <a:chOff x="0" y="0"/>
            <a:chExt cx="9104773" cy="2225365"/>
          </a:xfrm>
        </p:grpSpPr>
        <p:sp>
          <p:nvSpPr>
            <p:cNvPr id="127" name="TextBox 4"/>
            <p:cNvSpPr/>
            <p:nvPr/>
          </p:nvSpPr>
          <p:spPr>
            <a:xfrm>
              <a:off x="0" y="0"/>
              <a:ext cx="910477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400"/>
                </a:lnSpc>
                <a:defRPr b="1" spc="-140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Homepage </a:t>
              </a:r>
            </a:p>
          </p:txBody>
        </p:sp>
        <p:sp>
          <p:nvSpPr>
            <p:cNvPr id="128" name="TextBox 5"/>
            <p:cNvSpPr/>
            <p:nvPr/>
          </p:nvSpPr>
          <p:spPr>
            <a:xfrm>
              <a:off x="0" y="1351475"/>
              <a:ext cx="814203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That is the main page of our website </a:t>
              </a:r>
            </a:p>
          </p:txBody>
        </p:sp>
        <p:sp>
          <p:nvSpPr>
            <p:cNvPr id="129" name="TextBox 6"/>
            <p:cNvSpPr/>
            <p:nvPr/>
          </p:nvSpPr>
          <p:spPr>
            <a:xfrm>
              <a:off x="0" y="2225365"/>
              <a:ext cx="814203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introduce some details about our website such as : High quality coffee, dessert, music and some products are the best seller of our shop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8497" y="223282"/>
            <a:ext cx="10985443" cy="68659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6" name="Group 3"/>
          <p:cNvGrpSpPr/>
          <p:nvPr/>
        </p:nvGrpSpPr>
        <p:grpSpPr>
          <a:xfrm>
            <a:off x="339506" y="5834310"/>
            <a:ext cx="8483678" cy="2741014"/>
            <a:chOff x="0" y="0"/>
            <a:chExt cx="8483677" cy="2741012"/>
          </a:xfrm>
        </p:grpSpPr>
        <p:sp>
          <p:nvSpPr>
            <p:cNvPr id="133" name="TextBox 4"/>
            <p:cNvSpPr/>
            <p:nvPr/>
          </p:nvSpPr>
          <p:spPr>
            <a:xfrm>
              <a:off x="54106" y="0"/>
              <a:ext cx="8429572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300"/>
                </a:lnSpc>
                <a:defRPr b="1" spc="-139" sz="6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Menu</a:t>
              </a:r>
            </a:p>
          </p:txBody>
        </p:sp>
        <p:sp>
          <p:nvSpPr>
            <p:cNvPr id="134" name="TextBox 5"/>
            <p:cNvSpPr/>
            <p:nvPr/>
          </p:nvSpPr>
          <p:spPr>
            <a:xfrm>
              <a:off x="0" y="1312118"/>
              <a:ext cx="753823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5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That is the page to list products and allow customers to order</a:t>
              </a:r>
            </a:p>
          </p:txBody>
        </p:sp>
        <p:sp>
          <p:nvSpPr>
            <p:cNvPr id="135" name="TextBox 6"/>
            <p:cNvSpPr/>
            <p:nvPr/>
          </p:nvSpPr>
          <p:spPr>
            <a:xfrm>
              <a:off x="0" y="2741012"/>
              <a:ext cx="753823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show you some images and price, description of the menu. Customers can order here.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6062" y="276357"/>
            <a:ext cx="10932289" cy="683268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2" name="Group 3"/>
          <p:cNvGrpSpPr/>
          <p:nvPr/>
        </p:nvGrpSpPr>
        <p:grpSpPr>
          <a:xfrm>
            <a:off x="195029" y="6332639"/>
            <a:ext cx="8624332" cy="2755238"/>
            <a:chOff x="0" y="0"/>
            <a:chExt cx="8624330" cy="2755236"/>
          </a:xfrm>
        </p:grpSpPr>
        <p:sp>
          <p:nvSpPr>
            <p:cNvPr id="139" name="TextBox 4"/>
            <p:cNvSpPr/>
            <p:nvPr/>
          </p:nvSpPr>
          <p:spPr>
            <a:xfrm>
              <a:off x="0" y="0"/>
              <a:ext cx="8624331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About us</a:t>
              </a:r>
            </a:p>
          </p:txBody>
        </p:sp>
        <p:sp>
          <p:nvSpPr>
            <p:cNvPr id="140" name="TextBox 5"/>
            <p:cNvSpPr/>
            <p:nvPr/>
          </p:nvSpPr>
          <p:spPr>
            <a:xfrm>
              <a:off x="18034" y="1319230"/>
              <a:ext cx="804371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 this page, we will show you some details about the shop and owners </a:t>
              </a:r>
            </a:p>
          </p:txBody>
        </p:sp>
        <p:sp>
          <p:nvSpPr>
            <p:cNvPr id="141" name="TextBox 6"/>
            <p:cNvSpPr/>
            <p:nvPr/>
          </p:nvSpPr>
          <p:spPr>
            <a:xfrm>
              <a:off x="18034" y="2755236"/>
              <a:ext cx="771239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Having some slogans of our shop. </a:t>
              </a:r>
            </a:p>
            <a:p>
              <a:pPr>
                <a:lnSpc>
                  <a:spcPts val="4100"/>
                </a:lnSpc>
                <a:defRPr sz="29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And the pictures of 3 owners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07980" y="337255"/>
            <a:ext cx="10819968" cy="676248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Group 3"/>
          <p:cNvGrpSpPr/>
          <p:nvPr/>
        </p:nvGrpSpPr>
        <p:grpSpPr>
          <a:xfrm>
            <a:off x="164781" y="6211586"/>
            <a:ext cx="8421577" cy="4458581"/>
            <a:chOff x="0" y="0"/>
            <a:chExt cx="8421575" cy="4458580"/>
          </a:xfrm>
        </p:grpSpPr>
        <p:sp>
          <p:nvSpPr>
            <p:cNvPr id="145" name="TextBox 4"/>
            <p:cNvSpPr txBox="1"/>
            <p:nvPr/>
          </p:nvSpPr>
          <p:spPr>
            <a:xfrm>
              <a:off x="0" y="0"/>
              <a:ext cx="8421576" cy="10861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Contact us</a:t>
              </a:r>
            </a:p>
          </p:txBody>
        </p:sp>
        <p:sp>
          <p:nvSpPr>
            <p:cNvPr id="146" name="TextBox 5"/>
            <p:cNvSpPr txBox="1"/>
            <p:nvPr/>
          </p:nvSpPr>
          <p:spPr>
            <a:xfrm>
              <a:off x="71537" y="1349247"/>
              <a:ext cx="8238239" cy="1202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Some contact address for you to chat with us </a:t>
              </a:r>
            </a:p>
          </p:txBody>
        </p:sp>
        <p:sp>
          <p:nvSpPr>
            <p:cNvPr id="147" name="TextBox 6"/>
            <p:cNvSpPr txBox="1"/>
            <p:nvPr/>
          </p:nvSpPr>
          <p:spPr>
            <a:xfrm>
              <a:off x="71537" y="2814820"/>
              <a:ext cx="7531081" cy="164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We have email, address, phone number and a form that helps you to contact us easily.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8729" y="0"/>
            <a:ext cx="11309271" cy="70682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4" name="Group 3"/>
          <p:cNvGrpSpPr/>
          <p:nvPr/>
        </p:nvGrpSpPr>
        <p:grpSpPr>
          <a:xfrm>
            <a:off x="169626" y="6379374"/>
            <a:ext cx="8408543" cy="3644363"/>
            <a:chOff x="0" y="0"/>
            <a:chExt cx="8408542" cy="3644361"/>
          </a:xfrm>
        </p:grpSpPr>
        <p:sp>
          <p:nvSpPr>
            <p:cNvPr id="151" name="TextBox 4"/>
            <p:cNvSpPr txBox="1"/>
            <p:nvPr/>
          </p:nvSpPr>
          <p:spPr>
            <a:xfrm>
              <a:off x="8595" y="0"/>
              <a:ext cx="8399948" cy="997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8300"/>
                </a:lnSpc>
                <a:defRPr b="1" spc="-141" sz="7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Manage product</a:t>
              </a:r>
            </a:p>
          </p:txBody>
        </p:sp>
        <p:sp>
          <p:nvSpPr>
            <p:cNvPr id="152" name="TextBox 5"/>
            <p:cNvSpPr txBox="1"/>
            <p:nvPr/>
          </p:nvSpPr>
          <p:spPr>
            <a:xfrm>
              <a:off x="0" y="1336821"/>
              <a:ext cx="7511740" cy="671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Admins use this page to manage menu</a:t>
              </a:r>
            </a:p>
          </p:txBody>
        </p:sp>
        <p:sp>
          <p:nvSpPr>
            <p:cNvPr id="153" name="TextBox 6"/>
            <p:cNvSpPr txBox="1"/>
            <p:nvPr/>
          </p:nvSpPr>
          <p:spPr>
            <a:xfrm>
              <a:off x="0" y="2155047"/>
              <a:ext cx="6119580" cy="14893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lnSpc>
                  <a:spcPts val="41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 can change the name, price, description, image. Admins are available to add or remove product.</a:t>
              </a:r>
            </a:p>
          </p:txBody>
        </p:sp>
      </p:grpSp>
      <p:sp>
        <p:nvSpPr>
          <p:cNvPr id="155" name="TextBox 7"/>
          <p:cNvSpPr txBox="1"/>
          <p:nvPr/>
        </p:nvSpPr>
        <p:spPr>
          <a:xfrm>
            <a:off x="1129434" y="1874095"/>
            <a:ext cx="4354563" cy="88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200"/>
              </a:lnSpc>
              <a:defRPr sz="5200"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Only for admin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48388" y="81463"/>
            <a:ext cx="11297323" cy="7060825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extBox 3"/>
          <p:cNvSpPr txBox="1"/>
          <p:nvPr/>
        </p:nvSpPr>
        <p:spPr>
          <a:xfrm>
            <a:off x="191289" y="5810911"/>
            <a:ext cx="7730908" cy="1041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400"/>
              </a:lnSpc>
              <a:defRPr b="1" spc="-140" sz="7000">
                <a:solidFill>
                  <a:srgbClr val="35333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Manage Order</a:t>
            </a:r>
          </a:p>
        </p:txBody>
      </p:sp>
      <p:sp>
        <p:nvSpPr>
          <p:cNvPr id="159" name="TextBox 4"/>
          <p:cNvSpPr txBox="1"/>
          <p:nvPr/>
        </p:nvSpPr>
        <p:spPr>
          <a:xfrm>
            <a:off x="1075327" y="1729811"/>
            <a:ext cx="4354563" cy="88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200"/>
              </a:lnSpc>
              <a:defRPr sz="5200">
                <a:latin typeface="Nunito Sans Regular"/>
                <a:ea typeface="Nunito Sans Regular"/>
                <a:cs typeface="Nunito Sans Regular"/>
                <a:sym typeface="Nunito Sans Regular"/>
              </a:defRPr>
            </a:lvl1pPr>
          </a:lstStyle>
          <a:p>
            <a:pPr/>
            <a:r>
              <a:t>Only for admin</a:t>
            </a:r>
          </a:p>
        </p:txBody>
      </p:sp>
      <p:grpSp>
        <p:nvGrpSpPr>
          <p:cNvPr id="162" name="Group 5"/>
          <p:cNvGrpSpPr/>
          <p:nvPr/>
        </p:nvGrpSpPr>
        <p:grpSpPr>
          <a:xfrm>
            <a:off x="191289" y="7211035"/>
            <a:ext cx="7747252" cy="1323711"/>
            <a:chOff x="0" y="0"/>
            <a:chExt cx="7747251" cy="1323710"/>
          </a:xfrm>
        </p:grpSpPr>
        <p:sp>
          <p:nvSpPr>
            <p:cNvPr id="160" name="TextBox 6"/>
            <p:cNvSpPr/>
            <p:nvPr/>
          </p:nvSpPr>
          <p:spPr>
            <a:xfrm>
              <a:off x="0" y="0"/>
              <a:ext cx="7747252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600"/>
                </a:lnSpc>
                <a:defRPr b="1" sz="36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Admins use this page to manage order</a:t>
              </a:r>
            </a:p>
          </p:txBody>
        </p:sp>
        <p:sp>
          <p:nvSpPr>
            <p:cNvPr id="161" name="TextBox 7"/>
            <p:cNvSpPr/>
            <p:nvPr/>
          </p:nvSpPr>
          <p:spPr>
            <a:xfrm>
              <a:off x="0" y="1323710"/>
              <a:ext cx="7747252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ts val="4200"/>
                </a:lnSpc>
                <a:defRPr sz="3000">
                  <a:solidFill>
                    <a:srgbClr val="353333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Admin can see the order ID, customer name, phone number, product order, delivery time. Admin can remove the order.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